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6"/>
  </p:notesMasterIdLst>
  <p:handoutMasterIdLst>
    <p:handoutMasterId r:id="rId17"/>
  </p:handoutMasterIdLst>
  <p:sldIdLst>
    <p:sldId id="260" r:id="rId2"/>
    <p:sldId id="286" r:id="rId3"/>
    <p:sldId id="292" r:id="rId4"/>
    <p:sldId id="280" r:id="rId5"/>
    <p:sldId id="285" r:id="rId6"/>
    <p:sldId id="279" r:id="rId7"/>
    <p:sldId id="261" r:id="rId8"/>
    <p:sldId id="293" r:id="rId9"/>
    <p:sldId id="290" r:id="rId10"/>
    <p:sldId id="289" r:id="rId11"/>
    <p:sldId id="287" r:id="rId12"/>
    <p:sldId id="282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61" d="100"/>
          <a:sy n="61" d="100"/>
        </p:scale>
        <p:origin x="260" y="5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11/11/2021 4:33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11/11/2021 4:10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11/11/2021 4:10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png"/><Relationship Id="rId3" Type="http://schemas.openxmlformats.org/officeDocument/2006/relationships/image" Target="../media/image70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svg"/><Relationship Id="rId2" Type="http://schemas.openxmlformats.org/officeDocument/2006/relationships/image" Target="../media/image69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svg"/><Relationship Id="rId30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ocs.microsoft.com/en-us/learn/challenges?ns-enrollment-type=Collection&amp;ns-enrollment-id=4xqytmk1r6q7rz&amp;id=6437124f-b20b-4840-9715-cfd6d3f25c89&amp;WT.mc_id=IoT-MVP-5002324" TargetMode="Externa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803958" y="519100"/>
            <a:ext cx="5970652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811807" y="5029840"/>
            <a:ext cx="3967225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58" y="2881332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830051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252114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864023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 flipV="1">
            <a:off x="7149426" y="3071396"/>
            <a:ext cx="1867771" cy="68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833421" y="2691823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395825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345067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355642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36139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5886818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5889323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5935595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150907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8" y="3796740"/>
            <a:ext cx="0" cy="3283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139471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595510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832761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2172688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512643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502900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257305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888778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330890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2018002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528569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9144081" y="1024480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9017197" y="748142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9284512" y="364898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52" y="3054706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604844" y="1132710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9406509" y="1627593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9284512" y="455956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9406509" y="253817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7279" y="2128714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45227" y="4167699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215280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723900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9054069" y="664341"/>
            <a:ext cx="1814994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596273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108608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515254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594468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618384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991030"/>
            <a:ext cx="3765146" cy="27207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9736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</a:p>
          <a:p>
            <a:endParaRPr lang="en-US" dirty="0"/>
          </a:p>
          <a:p>
            <a:pPr algn="l"/>
            <a:r>
              <a:rPr lang="en-US" dirty="0"/>
              <a:t>Cloud Skills Challenge - Azure IoT Developer</a:t>
            </a:r>
          </a:p>
          <a:p>
            <a:r>
              <a:rPr lang="en-US" dirty="0">
                <a:hlinkClick r:id="rId6"/>
              </a:rPr>
              <a:t>Cloud Skills Challenge | Azure IoT Developer | Microsoft Learn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B6D56-3093-4346-94EF-9BF79C52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366D6B-9F05-4A55-9DDD-27B6D59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664636-490D-4B01-8127-49066776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E09CA0-D4C7-4BE7-BD5A-924A07D5C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BE74A6-8B6E-4E4E-AB10-F30C4A1B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07AE8-9851-4F91-8259-56E27D5D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65D136-B862-478D-A137-40EA38C70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0E2C3-3AC8-4E9D-9E2B-D6A1C80FA3BB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41752-2C11-4A02-BCD2-7588BE03445C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4377F-5E7B-4F47-A271-6BC4AA88140E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FF59A-EC4B-48B6-9D6D-AEE6DDD47000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352574-35DF-4000-A159-BC6BECEFF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Airplane outline">
            <a:extLst>
              <a:ext uri="{FF2B5EF4-FFF2-40B4-BE49-F238E27FC236}">
                <a16:creationId xmlns:a16="http://schemas.microsoft.com/office/drawing/2014/main" id="{FBA5D8D6-F97C-47F3-98BB-03630368D4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3F5281-C0DD-46D1-B5B2-F7AF53C8A444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DF5B8-C731-4330-97B5-A754DCABFCC8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56B783B-2D0E-433C-B18B-AD36DD425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00A37-78D5-4E1D-A67E-A50FD90787FB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6B1BE-D67A-41DC-A4D3-EF2B4CFB4F2E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E49CDA07-506C-41F6-8FBB-DA6CA50A1B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05B7B-6C19-44C7-8D7F-A252B45A0C99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971ED5-8CFE-4EFB-BA9C-DE89C603D933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0474A-3DA2-43E1-A46B-D7F671BBF26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5">
            <a:extLst>
              <a:ext uri="{FF2B5EF4-FFF2-40B4-BE49-F238E27FC236}">
                <a16:creationId xmlns:a16="http://schemas.microsoft.com/office/drawing/2014/main" id="{55815DAF-A991-4809-979C-79B32D653C5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27DF0-5E62-430F-AD21-6F39BD93530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5">
            <a:extLst>
              <a:ext uri="{FF2B5EF4-FFF2-40B4-BE49-F238E27FC236}">
                <a16:creationId xmlns:a16="http://schemas.microsoft.com/office/drawing/2014/main" id="{BA81BA54-911D-4C53-AC51-E349B51BAA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2C8C1C-2947-4BDA-B631-BE9C151A103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89408F-801C-4F0F-9E01-9CE8289B1552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C9D90-66D6-4F08-8155-852630401C87}"/>
              </a:ext>
            </a:extLst>
          </p:cNvPr>
          <p:cNvSpPr/>
          <p:nvPr/>
        </p:nvSpPr>
        <p:spPr>
          <a:xfrm>
            <a:off x="2139638" y="2696437"/>
            <a:ext cx="4131982" cy="1923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1" y="447513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990816" cy="615553"/>
          </a:xfrm>
        </p:spPr>
        <p:txBody>
          <a:bodyPr/>
          <a:lstStyle/>
          <a:p>
            <a:r>
              <a:rPr lang="en-US" sz="2000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2" y="2472068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62742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663029" y="445512"/>
            <a:ext cx="7894375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49" dirty="0">
                <a:ln w="3175">
                  <a:noFill/>
                </a:ln>
                <a:solidFill>
                  <a:srgbClr val="FFFFFF"/>
                </a:solidFill>
                <a:latin typeface="Segoe UI Semibold"/>
                <a:ea typeface="+mn-ea"/>
                <a:cs typeface="Segoe UI" pitchFamily="34" charset="0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663029" y="1215519"/>
            <a:ext cx="7008729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20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  <a:endParaRPr sz="1600" b="1" spc="0" dirty="0">
              <a:solidFill>
                <a:schemeClr val="bg1"/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2526845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2444462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2506049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2502239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46" y="217885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384637"/>
            <a:ext cx="11306469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55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2145</TotalTime>
  <Words>658</Words>
  <Application>Microsoft Office PowerPoint</Application>
  <PresentationFormat>Widescreen</PresentationFormat>
  <Paragraphs>153</Paragraphs>
  <Slides>14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50</cp:revision>
  <dcterms:created xsi:type="dcterms:W3CDTF">2021-10-18T09:16:16Z</dcterms:created>
  <dcterms:modified xsi:type="dcterms:W3CDTF">2021-11-11T15:35:55Z</dcterms:modified>
</cp:coreProperties>
</file>